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8288000" cy="10287000"/>
  <p:notesSz cx="6858000" cy="9144000"/>
  <p:embeddedFontLst>
    <p:embeddedFont>
      <p:font typeface="TT Firs Neue" panose="020B0604020202020204" charset="0"/>
      <p:regular r:id="rId10"/>
    </p:embeddedFont>
    <p:embeddedFont>
      <p:font typeface="TT Firs Neue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-2338" y="-27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E4079FC-AF96-B88F-236C-7CA577FF6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48800" y="1562100"/>
            <a:ext cx="6400800" cy="78486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DE0FA76-2029-8870-0334-2CA1789B0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0" y="1485900"/>
            <a:ext cx="6248400" cy="75438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8733" y="1286310"/>
            <a:ext cx="9521780" cy="6741351"/>
            <a:chOff x="0" y="0"/>
            <a:chExt cx="12695707" cy="8988468"/>
          </a:xfrm>
        </p:grpSpPr>
        <p:grpSp>
          <p:nvGrpSpPr>
            <p:cNvPr id="3" name="Group 3"/>
            <p:cNvGrpSpPr/>
            <p:nvPr/>
          </p:nvGrpSpPr>
          <p:grpSpPr>
            <a:xfrm rot="-292083">
              <a:off x="274903" y="502742"/>
              <a:ext cx="12145901" cy="6995160"/>
              <a:chOff x="0" y="0"/>
              <a:chExt cx="1411288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1128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411288" h="812800">
                    <a:moveTo>
                      <a:pt x="0" y="0"/>
                    </a:moveTo>
                    <a:lnTo>
                      <a:pt x="1411288" y="0"/>
                    </a:lnTo>
                    <a:lnTo>
                      <a:pt x="141128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6105" b="-6105"/>
                </a:stretch>
              </a:blipFill>
              <a:ln w="571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582951" y="6858641"/>
              <a:ext cx="12112756" cy="2129826"/>
            </a:xfrm>
            <a:custGeom>
              <a:avLst/>
              <a:gdLst/>
              <a:ahLst/>
              <a:cxnLst/>
              <a:rect l="l" t="t" r="r" b="b"/>
              <a:pathLst>
                <a:path w="12112756" h="2129826">
                  <a:moveTo>
                    <a:pt x="0" y="0"/>
                  </a:moveTo>
                  <a:lnTo>
                    <a:pt x="12112756" y="0"/>
                  </a:lnTo>
                  <a:lnTo>
                    <a:pt x="12112756" y="2129827"/>
                  </a:lnTo>
                  <a:lnTo>
                    <a:pt x="0" y="2129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" name="TextBox 6"/>
          <p:cNvSpPr txBox="1"/>
          <p:nvPr/>
        </p:nvSpPr>
        <p:spPr>
          <a:xfrm rot="-302219">
            <a:off x="8291256" y="6817610"/>
            <a:ext cx="4123484" cy="18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9"/>
              </a:lnSpc>
            </a:pPr>
            <a:r>
              <a:rPr lang="en-US" sz="1200" spc="-18" dirty="0">
                <a:solidFill>
                  <a:srgbClr val="FFFFFF"/>
                </a:solidFill>
                <a:latin typeface="TT Firs Neue"/>
                <a:ea typeface="TT Firs Neue"/>
                <a:cs typeface="TT Firs Neue"/>
                <a:sym typeface="TT Firs Neue"/>
              </a:rPr>
              <a:t>Door: Hans Gerritsen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1DB1BCA9-1E3D-688F-0983-B467A5B6F9C3}"/>
              </a:ext>
            </a:extLst>
          </p:cNvPr>
          <p:cNvSpPr txBox="1"/>
          <p:nvPr/>
        </p:nvSpPr>
        <p:spPr>
          <a:xfrm>
            <a:off x="1374384" y="4552950"/>
            <a:ext cx="498959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</a:pPr>
            <a:r>
              <a:rPr lang="en-US" sz="4002" b="1" spc="-6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Titel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FC2498F-4874-1BA1-4E02-776E572D0EA5}"/>
              </a:ext>
            </a:extLst>
          </p:cNvPr>
          <p:cNvSpPr txBox="1"/>
          <p:nvPr/>
        </p:nvSpPr>
        <p:spPr>
          <a:xfrm>
            <a:off x="1374384" y="5162550"/>
            <a:ext cx="498959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Ondertitel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4384" y="4552950"/>
            <a:ext cx="498959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</a:pPr>
            <a:r>
              <a:rPr lang="en-US" sz="4002" b="1" spc="-6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Titel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4384" y="5162550"/>
            <a:ext cx="498959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Ondertitel</a:t>
            </a:r>
          </a:p>
        </p:txBody>
      </p:sp>
      <p:sp>
        <p:nvSpPr>
          <p:cNvPr id="4" name="Freeform 4"/>
          <p:cNvSpPr/>
          <p:nvPr/>
        </p:nvSpPr>
        <p:spPr>
          <a:xfrm>
            <a:off x="8291274" y="1428038"/>
            <a:ext cx="8658915" cy="7430923"/>
          </a:xfrm>
          <a:custGeom>
            <a:avLst/>
            <a:gdLst/>
            <a:ahLst/>
            <a:cxnLst/>
            <a:rect l="l" t="t" r="r" b="b"/>
            <a:pathLst>
              <a:path w="8658915" h="7430923">
                <a:moveTo>
                  <a:pt x="0" y="0"/>
                </a:moveTo>
                <a:lnTo>
                  <a:pt x="8658915" y="0"/>
                </a:lnTo>
                <a:lnTo>
                  <a:pt x="8658915" y="7430924"/>
                </a:lnTo>
                <a:lnTo>
                  <a:pt x="0" y="7430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1028700"/>
            <a:ext cx="5817047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</a:pPr>
            <a:r>
              <a:rPr lang="en-US" sz="4002" b="1" spc="-6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Inhoudsopgave titel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638300"/>
            <a:ext cx="498959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Ondertitel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116133"/>
            <a:ext cx="498959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8247" lvl="1" indent="-324124" algn="l">
              <a:lnSpc>
                <a:spcPts val="3603"/>
              </a:lnSpc>
              <a:buAutoNum type="arabicPeriod"/>
            </a:pPr>
            <a:r>
              <a:rPr lang="en-US" sz="3002" spc="-45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Titel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C56EBCC5-A4A0-85F5-3883-DA88DF7C02C6}"/>
              </a:ext>
            </a:extLst>
          </p:cNvPr>
          <p:cNvSpPr/>
          <p:nvPr/>
        </p:nvSpPr>
        <p:spPr>
          <a:xfrm>
            <a:off x="16383000" y="887351"/>
            <a:ext cx="1039754" cy="892298"/>
          </a:xfrm>
          <a:custGeom>
            <a:avLst/>
            <a:gdLst/>
            <a:ahLst/>
            <a:cxnLst/>
            <a:rect l="l" t="t" r="r" b="b"/>
            <a:pathLst>
              <a:path w="1039754" h="892298">
                <a:moveTo>
                  <a:pt x="0" y="0"/>
                </a:moveTo>
                <a:lnTo>
                  <a:pt x="1039754" y="0"/>
                </a:lnTo>
                <a:lnTo>
                  <a:pt x="1039754" y="892297"/>
                </a:lnTo>
                <a:lnTo>
                  <a:pt x="0" y="89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818490B0-3954-F77E-6550-DB15D8824D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0400" y="1"/>
            <a:ext cx="7451558" cy="102870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43000" y="3962984"/>
            <a:ext cx="10325100" cy="2361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44"/>
              </a:lnSpc>
            </a:pPr>
            <a:r>
              <a:rPr lang="en-US" sz="7704" spc="-115" dirty="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Cultuur. Dat </a:t>
            </a:r>
            <a:r>
              <a:rPr lang="en-US" sz="7704" spc="-115" dirty="0" err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zijn</a:t>
            </a:r>
            <a:r>
              <a:rPr lang="en-US" sz="7704" spc="-115" dirty="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7704" spc="-115" dirty="0" err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wij</a:t>
            </a:r>
            <a:r>
              <a:rPr lang="en-US" sz="7704" spc="-115" dirty="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, van </a:t>
            </a:r>
            <a:r>
              <a:rPr lang="en-US" sz="7704" spc="-115" dirty="0" err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en</a:t>
            </a:r>
            <a:r>
              <a:rPr lang="en-US" sz="7704" spc="-115" dirty="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7704" spc="-115" dirty="0" err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voor</a:t>
            </a:r>
            <a:r>
              <a:rPr lang="en-US" sz="7704" spc="-115" dirty="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 </a:t>
            </a:r>
            <a:r>
              <a:rPr lang="en-US" sz="7704" spc="-115" dirty="0" err="1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iedereen</a:t>
            </a:r>
            <a:endParaRPr lang="en-US" sz="7704" spc="-115" dirty="0">
              <a:solidFill>
                <a:srgbClr val="000000"/>
              </a:solidFill>
              <a:latin typeface="TT Firs Neue Bold"/>
              <a:ea typeface="TT Firs Neue Bold"/>
              <a:cs typeface="TT Firs Neue Bold"/>
              <a:sym typeface="TT Firs Neue Bold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42DEAED-7240-BDE8-C491-8678A923E482}"/>
              </a:ext>
            </a:extLst>
          </p:cNvPr>
          <p:cNvSpPr/>
          <p:nvPr/>
        </p:nvSpPr>
        <p:spPr>
          <a:xfrm>
            <a:off x="16383000" y="887351"/>
            <a:ext cx="1039754" cy="892298"/>
          </a:xfrm>
          <a:custGeom>
            <a:avLst/>
            <a:gdLst/>
            <a:ahLst/>
            <a:cxnLst/>
            <a:rect l="l" t="t" r="r" b="b"/>
            <a:pathLst>
              <a:path w="1039754" h="892298">
                <a:moveTo>
                  <a:pt x="0" y="0"/>
                </a:moveTo>
                <a:lnTo>
                  <a:pt x="1039754" y="0"/>
                </a:lnTo>
                <a:lnTo>
                  <a:pt x="1039754" y="892297"/>
                </a:lnTo>
                <a:lnTo>
                  <a:pt x="0" y="89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028700"/>
            <a:ext cx="498959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</a:pPr>
            <a:r>
              <a:rPr lang="en-US" sz="4002" b="1" spc="-6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Titel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638300"/>
            <a:ext cx="498959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Ondertitel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116133"/>
            <a:ext cx="498959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</a:pPr>
            <a:r>
              <a:rPr lang="en-US" sz="3002" spc="-45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Tekst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F75927E-658C-94DF-96CA-4DEE0A1B22CD}"/>
              </a:ext>
            </a:extLst>
          </p:cNvPr>
          <p:cNvSpPr/>
          <p:nvPr/>
        </p:nvSpPr>
        <p:spPr>
          <a:xfrm>
            <a:off x="16383000" y="887351"/>
            <a:ext cx="1039754" cy="892298"/>
          </a:xfrm>
          <a:custGeom>
            <a:avLst/>
            <a:gdLst/>
            <a:ahLst/>
            <a:cxnLst/>
            <a:rect l="l" t="t" r="r" b="b"/>
            <a:pathLst>
              <a:path w="1039754" h="892298">
                <a:moveTo>
                  <a:pt x="0" y="0"/>
                </a:moveTo>
                <a:lnTo>
                  <a:pt x="1039754" y="0"/>
                </a:lnTo>
                <a:lnTo>
                  <a:pt x="1039754" y="892297"/>
                </a:lnTo>
                <a:lnTo>
                  <a:pt x="0" y="89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28700" y="1028700"/>
            <a:ext cx="4989598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</a:pPr>
            <a:r>
              <a:rPr lang="en-US" sz="4002" b="1" spc="-6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Titel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638300"/>
            <a:ext cx="498959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Ondertitel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116133"/>
            <a:ext cx="4989598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</a:pPr>
            <a:r>
              <a:rPr lang="en-US" sz="3002" spc="-45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Tekst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48413D0-210E-30FA-DA37-6AA61EBBEF91}"/>
              </a:ext>
            </a:extLst>
          </p:cNvPr>
          <p:cNvSpPr/>
          <p:nvPr/>
        </p:nvSpPr>
        <p:spPr>
          <a:xfrm>
            <a:off x="16383000" y="887351"/>
            <a:ext cx="1039754" cy="892298"/>
          </a:xfrm>
          <a:custGeom>
            <a:avLst/>
            <a:gdLst/>
            <a:ahLst/>
            <a:cxnLst/>
            <a:rect l="l" t="t" r="r" b="b"/>
            <a:pathLst>
              <a:path w="1039754" h="892298">
                <a:moveTo>
                  <a:pt x="0" y="0"/>
                </a:moveTo>
                <a:lnTo>
                  <a:pt x="1039754" y="0"/>
                </a:lnTo>
                <a:lnTo>
                  <a:pt x="1039754" y="892297"/>
                </a:lnTo>
                <a:lnTo>
                  <a:pt x="0" y="89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F979A070-D05D-F2BE-A8D8-C973A1D01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0400" y="1"/>
            <a:ext cx="7451558" cy="1028700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DBFFD-601D-ED93-D12D-D7CEE535D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4C7AEA53-37ED-0884-B1E8-EE12EA57BC46}"/>
              </a:ext>
            </a:extLst>
          </p:cNvPr>
          <p:cNvSpPr txBox="1"/>
          <p:nvPr/>
        </p:nvSpPr>
        <p:spPr>
          <a:xfrm>
            <a:off x="1600200" y="6286500"/>
            <a:ext cx="140970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Wij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roepen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gemeenten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politieke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partijen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op om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samen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met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ons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deze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ambities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waar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te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maken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ervoor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te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zorgen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dat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in alle 51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Gelderse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gemeenten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na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de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verkiezingen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een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stevige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cultuurpraragraf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in het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coalitieakkoord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is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opgenoen</a:t>
            </a:r>
            <a:endParaRPr lang="en-US" sz="3802" spc="-57" dirty="0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1C2572D2-C352-2027-9605-8FC654786807}"/>
              </a:ext>
            </a:extLst>
          </p:cNvPr>
          <p:cNvSpPr/>
          <p:nvPr/>
        </p:nvSpPr>
        <p:spPr>
          <a:xfrm>
            <a:off x="16383000" y="887351"/>
            <a:ext cx="1039754" cy="892298"/>
          </a:xfrm>
          <a:custGeom>
            <a:avLst/>
            <a:gdLst/>
            <a:ahLst/>
            <a:cxnLst/>
            <a:rect l="l" t="t" r="r" b="b"/>
            <a:pathLst>
              <a:path w="1039754" h="892298">
                <a:moveTo>
                  <a:pt x="0" y="0"/>
                </a:moveTo>
                <a:lnTo>
                  <a:pt x="1039754" y="0"/>
                </a:lnTo>
                <a:lnTo>
                  <a:pt x="1039754" y="892297"/>
                </a:lnTo>
                <a:lnTo>
                  <a:pt x="0" y="892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19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38394"/>
            <a:ext cx="6057900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3"/>
              </a:lnSpc>
            </a:pPr>
            <a:r>
              <a:rPr lang="en-US" sz="4002" b="1" spc="-60">
                <a:solidFill>
                  <a:srgbClr val="000000"/>
                </a:solidFill>
                <a:latin typeface="TT Firs Neue Bold"/>
                <a:ea typeface="TT Firs Neue Bold"/>
                <a:cs typeface="TT Firs Neue Bold"/>
                <a:sym typeface="TT Firs Neue Bold"/>
              </a:rPr>
              <a:t>Vragen?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6207765"/>
            <a:ext cx="70485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Contactgegevens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 </a:t>
            </a:r>
          </a:p>
          <a:p>
            <a:pPr algn="l">
              <a:lnSpc>
                <a:spcPts val="4563"/>
              </a:lnSpc>
            </a:pPr>
            <a:endParaRPr lang="en-US" sz="3802" spc="-57" dirty="0">
              <a:solidFill>
                <a:srgbClr val="000000"/>
              </a:solidFill>
              <a:latin typeface="TT Firs Neue"/>
              <a:ea typeface="TT Firs Neue"/>
              <a:cs typeface="TT Firs Neue"/>
              <a:sym typeface="TT Firs Neue"/>
            </a:endParaRPr>
          </a:p>
          <a:p>
            <a:pPr>
              <a:lnSpc>
                <a:spcPts val="4563"/>
              </a:lnSpc>
            </a:pP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www.gelderscultuurakkoord.nl/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1446732"/>
            <a:ext cx="3996486" cy="3429712"/>
          </a:xfrm>
          <a:custGeom>
            <a:avLst/>
            <a:gdLst/>
            <a:ahLst/>
            <a:cxnLst/>
            <a:rect l="l" t="t" r="r" b="b"/>
            <a:pathLst>
              <a:path w="3996486" h="3429712">
                <a:moveTo>
                  <a:pt x="0" y="0"/>
                </a:moveTo>
                <a:lnTo>
                  <a:pt x="3996486" y="0"/>
                </a:lnTo>
                <a:lnTo>
                  <a:pt x="3996486" y="3429712"/>
                </a:lnTo>
                <a:lnTo>
                  <a:pt x="0" y="3429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12496000" y="3416223"/>
            <a:ext cx="476330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802" spc="-57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Ook onderschrijven?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8770" y="3576243"/>
            <a:ext cx="4937760" cy="49377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191198" y="3416223"/>
            <a:ext cx="4039207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</a:pP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Meer </a:t>
            </a:r>
            <a:r>
              <a:rPr lang="en-US" sz="3802" spc="-57" dirty="0" err="1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informatie</a:t>
            </a:r>
            <a:r>
              <a:rPr lang="en-US" sz="3802" spc="-57" dirty="0">
                <a:solidFill>
                  <a:srgbClr val="000000"/>
                </a:solidFill>
                <a:latin typeface="TT Firs Neue"/>
                <a:ea typeface="TT Firs Neue"/>
                <a:cs typeface="TT Firs Neue"/>
                <a:sym typeface="TT Firs Neue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922" y="3576243"/>
            <a:ext cx="4937760" cy="4937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80</Words>
  <Application>Microsoft Office PowerPoint</Application>
  <PresentationFormat>Aangepast</PresentationFormat>
  <Paragraphs>22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TT Firs Neue Bold</vt:lpstr>
      <vt:lpstr>Calibri</vt:lpstr>
      <vt:lpstr>TT Firs Neue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gca</dc:title>
  <dc:creator>Zéven de Wijs</dc:creator>
  <cp:lastModifiedBy>Zéven de Wijs | Cultuur Oost</cp:lastModifiedBy>
  <cp:revision>2</cp:revision>
  <dcterms:created xsi:type="dcterms:W3CDTF">2006-08-16T00:00:00Z</dcterms:created>
  <dcterms:modified xsi:type="dcterms:W3CDTF">2025-11-17T11:13:40Z</dcterms:modified>
  <dc:identifier>DAG2_-8e6ys</dc:identifier>
</cp:coreProperties>
</file>